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Borgne, Ewen (ILRI)" initials="LE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6T12:53:28.951" idx="7">
    <p:pos x="2086" y="1599"/>
    <p:text>Using crossfire debates and constructive discussion on what can we do + invite sub-basin authority reps (Amhara, ARARI, ORARI, Sub-basin Beles, Tana, Awash basins)</p:text>
  </p:cm>
  <p:cm authorId="0" dt="2012-11-16T12:38:19.706" idx="11">
    <p:pos x="1772" y="1440"/>
    <p:text>Systematic reporting from integration group + national consultant
Ewen to collect comms updates (events, publications, stories, pictures, presentations etc.)</p:text>
  </p:cm>
  <p:cm authorId="0" dt="2012-11-16T12:47:18.219" idx="12">
    <p:pos x="2269" y="3727"/>
    <p:text>Integration of social, economic, biophysical and integrated issues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6T12:36:58.608" idx="9">
    <p:pos x="2252" y="1537"/>
    <p:text>Ewen to collect updates from all at every monthly meeting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6T12:02:17.514" idx="1">
    <p:pos x="2199" y="2427"/>
    <p:text>Such as: Highlands, IPs, ecosystem approach, surveys, modeling, soil type and climatic issues, gender, governance</p:text>
  </p:cm>
  <p:cm authorId="0" dt="2012-11-16T12:05:47.908" idx="2">
    <p:pos x="2095" y="2609"/>
    <p:text>Possibly starting with IP discussion led by NBDC
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74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3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40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695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4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00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78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58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9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97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A6D42-CC48-4E10-A4A5-6F89261F61B4}" type="datetimeFigureOut">
              <a:rPr lang="en-US" smtClean="0"/>
              <a:t>16-Nov-12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98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Integration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Simon Langan, Pamela Pali, </a:t>
            </a:r>
            <a:r>
              <a:rPr lang="en-US" dirty="0" err="1" smtClean="0"/>
              <a:t>Teklu</a:t>
            </a:r>
            <a:r>
              <a:rPr lang="en-US" dirty="0" smtClean="0"/>
              <a:t> </a:t>
            </a:r>
            <a:r>
              <a:rPr lang="en-US" dirty="0" err="1" smtClean="0"/>
              <a:t>Erkossa</a:t>
            </a:r>
            <a:r>
              <a:rPr lang="en-US" dirty="0" smtClean="0"/>
              <a:t>, Randall </a:t>
            </a:r>
            <a:r>
              <a:rPr lang="en-US" dirty="0" err="1" smtClean="0"/>
              <a:t>Ritzema</a:t>
            </a:r>
            <a:r>
              <a:rPr lang="en-US" dirty="0" smtClean="0"/>
              <a:t>, Ewen Le </a:t>
            </a:r>
            <a:r>
              <a:rPr lang="en-US" dirty="0" err="1" smtClean="0"/>
              <a:t>Borgne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379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group: </a:t>
            </a:r>
            <a:br>
              <a:rPr lang="en-US" dirty="0" smtClean="0"/>
            </a:br>
            <a:r>
              <a:rPr lang="en-US" dirty="0" smtClean="0"/>
              <a:t>NBDC (team &amp; research)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148718"/>
              </p:ext>
            </p:extLst>
          </p:nvPr>
        </p:nvGraphicFramePr>
        <p:xfrm>
          <a:off x="0" y="1600200"/>
          <a:ext cx="9144000" cy="4854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8667"/>
                <a:gridCol w="1862667"/>
                <a:gridCol w="1693333"/>
                <a:gridCol w="1439333"/>
              </a:tblGrid>
              <a:tr h="40444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Activity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Who does it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With</a:t>
                      </a:r>
                      <a:r>
                        <a:rPr lang="en-US" sz="1600" baseline="0" dirty="0" smtClean="0"/>
                        <a:t> whom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By when?</a:t>
                      </a:r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Attend</a:t>
                      </a:r>
                      <a:r>
                        <a:rPr lang="en-US" sz="1600" baseline="0" dirty="0" smtClean="0"/>
                        <a:t> m</a:t>
                      </a:r>
                      <a:r>
                        <a:rPr lang="en-US" sz="1600" dirty="0" smtClean="0"/>
                        <a:t>onthly meetings </a:t>
                      </a:r>
                      <a:r>
                        <a:rPr lang="en-US" sz="1600" u="sng" dirty="0" smtClean="0"/>
                        <a:t>consistently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u="none" dirty="0" smtClean="0"/>
                        <a:t>One</a:t>
                      </a:r>
                      <a:r>
                        <a:rPr lang="en-US" sz="1600" u="none" baseline="0" dirty="0" smtClean="0"/>
                        <a:t> month round of updates (actor groups)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u="none" baseline="0" dirty="0" smtClean="0"/>
                        <a:t>Other month thematic meeting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u="none" baseline="0" dirty="0" smtClean="0"/>
                        <a:t>Pre-meeting with contract holders</a:t>
                      </a:r>
                      <a:endParaRPr lang="en-US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Every month</a:t>
                      </a:r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Organize thematic meetings (informal</a:t>
                      </a:r>
                      <a:r>
                        <a:rPr lang="en-US" sz="1600" baseline="0" dirty="0" smtClean="0"/>
                        <a:t> steering committee)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Ewen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Mid-Dec. 2013</a:t>
                      </a:r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Hold meeting to organize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mechanism against actor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groups – suggest to CPWF that NBDC will report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Simon</a:t>
                      </a:r>
                      <a:r>
                        <a:rPr lang="en-US" sz="1600" baseline="0" dirty="0" smtClean="0"/>
                        <a:t> and Alan + contract leaders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Amanda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Before next NBDC team meeting</a:t>
                      </a:r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Finalize </a:t>
                      </a:r>
                      <a:r>
                        <a:rPr lang="en-US" sz="1600" dirty="0" err="1" smtClean="0"/>
                        <a:t>ToR</a:t>
                      </a:r>
                      <a:r>
                        <a:rPr lang="en-US" sz="1600" dirty="0" smtClean="0"/>
                        <a:t> and </a:t>
                      </a:r>
                      <a:r>
                        <a:rPr lang="en-US" sz="1600" dirty="0" err="1" smtClean="0"/>
                        <a:t>advertize</a:t>
                      </a:r>
                      <a:r>
                        <a:rPr lang="en-US" sz="1600" baseline="0" dirty="0" smtClean="0"/>
                        <a:t> position for </a:t>
                      </a:r>
                      <a:r>
                        <a:rPr lang="en-US" sz="1600" baseline="0" dirty="0" smtClean="0"/>
                        <a:t>national consultant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Kees,</a:t>
                      </a:r>
                      <a:r>
                        <a:rPr lang="en-US" sz="1600" baseline="0" dirty="0" smtClean="0"/>
                        <a:t> Simon &amp; Alan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23/11/2012</a:t>
                      </a:r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Design, organize and facilitate stakeholder meeting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Simon, Alan, Ewen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31/12/2013</a:t>
                      </a:r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Visioning process about where the landscape will be going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organizing thematic meeting around this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All of us?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After stakeholder</a:t>
                      </a:r>
                      <a:r>
                        <a:rPr lang="en-US" sz="1600" baseline="0" dirty="0" smtClean="0"/>
                        <a:t> meeting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748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group: </a:t>
            </a:r>
            <a:br>
              <a:rPr lang="en-US" dirty="0" smtClean="0"/>
            </a:br>
            <a:r>
              <a:rPr lang="en-US" dirty="0" smtClean="0"/>
              <a:t>NBDC (team &amp; research) 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5032238"/>
              </p:ext>
            </p:extLst>
          </p:nvPr>
        </p:nvGraphicFramePr>
        <p:xfrm>
          <a:off x="0" y="1600200"/>
          <a:ext cx="9144000" cy="4247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8667"/>
                <a:gridCol w="1862667"/>
                <a:gridCol w="1693333"/>
                <a:gridCol w="1439333"/>
              </a:tblGrid>
              <a:tr h="40444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Activity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Who does it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With</a:t>
                      </a:r>
                      <a:r>
                        <a:rPr lang="en-US" sz="1600" baseline="0" dirty="0" smtClean="0"/>
                        <a:t> whom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By when?</a:t>
                      </a:r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Communication:</a:t>
                      </a:r>
                      <a:r>
                        <a:rPr lang="en-US" sz="1600" baseline="0" dirty="0" smtClean="0"/>
                        <a:t> share updates (on Yammer, photos, stories, presentations, events) on regular basis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All</a:t>
                      </a:r>
                      <a:r>
                        <a:rPr lang="en-US" sz="1600" baseline="0" dirty="0" smtClean="0"/>
                        <a:t> (with Ewen)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Ongoing</a:t>
                      </a:r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Hold regular seminars about our </a:t>
                      </a:r>
                      <a:r>
                        <a:rPr lang="en-US" sz="1600" dirty="0" smtClean="0"/>
                        <a:t>work – Identify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All actor group leaders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NBDC</a:t>
                      </a:r>
                      <a:r>
                        <a:rPr lang="en-US" sz="1600" baseline="0" dirty="0" smtClean="0"/>
                        <a:t> partners (basin </a:t>
                      </a:r>
                      <a:r>
                        <a:rPr lang="en-US" sz="1600" baseline="0" dirty="0" err="1" smtClean="0"/>
                        <a:t>auth</a:t>
                      </a:r>
                      <a:r>
                        <a:rPr lang="en-US" sz="1600" baseline="0" dirty="0" smtClean="0"/>
                        <a:t>…)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Ongoing</a:t>
                      </a:r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Map out</a:t>
                      </a:r>
                      <a:r>
                        <a:rPr lang="en-US" sz="1600" baseline="0" dirty="0" smtClean="0"/>
                        <a:t> activity plans against actor groups  to identify what activity fits what KAS outcome + monitor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Pamela + national consultant + </a:t>
                      </a:r>
                      <a:r>
                        <a:rPr lang="en-US" sz="1600" i="1" dirty="0" smtClean="0"/>
                        <a:t>steering</a:t>
                      </a:r>
                      <a:r>
                        <a:rPr lang="en-US" sz="1600" i="1" baseline="0" dirty="0" smtClean="0"/>
                        <a:t> group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Ongoing</a:t>
                      </a:r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Reflection workshop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Late 2013</a:t>
                      </a:r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Dissemination and sunrise workshop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Late 2013</a:t>
                      </a:r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/>
                        <a:t>National platform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80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group: Cross-basin/CPWF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8263037"/>
              </p:ext>
            </p:extLst>
          </p:nvPr>
        </p:nvGraphicFramePr>
        <p:xfrm>
          <a:off x="0" y="1600200"/>
          <a:ext cx="9144000" cy="6045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8667"/>
                <a:gridCol w="1862667"/>
                <a:gridCol w="1693333"/>
                <a:gridCol w="1439333"/>
              </a:tblGrid>
              <a:tr h="404446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 does 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whom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when?</a:t>
                      </a:r>
                      <a:endParaRPr lang="en-US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dirty="0" smtClean="0"/>
                        <a:t>Provide executive</a:t>
                      </a:r>
                      <a:r>
                        <a:rPr lang="en-US" baseline="0" dirty="0" smtClean="0"/>
                        <a:t> summary of this meeting to Kees for IH meeting Penang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Simon &amp; Alan + Amanda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23/11/2012</a:t>
                      </a:r>
                      <a:endParaRPr lang="en-US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dirty="0" smtClean="0"/>
                        <a:t>Report about institutional histories workshop in Penang for</a:t>
                      </a:r>
                      <a:r>
                        <a:rPr lang="en-US" baseline="0" dirty="0" smtClean="0"/>
                        <a:t> implications on NBDC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NBDC Team meeting</a:t>
                      </a:r>
                      <a:r>
                        <a:rPr lang="en-US" baseline="0" dirty="0" smtClean="0"/>
                        <a:t> December</a:t>
                      </a:r>
                      <a:endParaRPr lang="en-US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dirty="0" smtClean="0"/>
                        <a:t>Share report</a:t>
                      </a:r>
                      <a:r>
                        <a:rPr lang="en-US" baseline="0" dirty="0" smtClean="0"/>
                        <a:t> from this meeting </a:t>
                      </a:r>
                      <a:r>
                        <a:rPr lang="en-US" dirty="0" smtClean="0"/>
                        <a:t>with basin leaders and discuss possible</a:t>
                      </a:r>
                      <a:r>
                        <a:rPr lang="en-US" baseline="0" dirty="0" smtClean="0"/>
                        <a:t> themes to organize virtual discussions around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Simon &amp;</a:t>
                      </a:r>
                      <a:r>
                        <a:rPr lang="en-US" baseline="0" dirty="0" smtClean="0"/>
                        <a:t> Alan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Basin leaders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03/12/2012</a:t>
                      </a:r>
                      <a:endParaRPr lang="en-US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Report back about discussion with basin leaders and sort out series of discussions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Simon &amp; Alan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Jan. 2013</a:t>
                      </a:r>
                      <a:endParaRPr lang="en-US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dirty="0" smtClean="0"/>
                        <a:t>Discuss</a:t>
                      </a:r>
                      <a:r>
                        <a:rPr lang="en-US" baseline="0" dirty="0" smtClean="0"/>
                        <a:t> CPWF available resources to take an African RWM forum to discuss with African basin leaders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Funke</a:t>
                      </a:r>
                      <a:r>
                        <a:rPr lang="en-US" dirty="0" smtClean="0"/>
                        <a:t>, Amy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Mid-Dec.</a:t>
                      </a:r>
                      <a:r>
                        <a:rPr lang="en-US" baseline="0" dirty="0" smtClean="0"/>
                        <a:t> 2012</a:t>
                      </a:r>
                      <a:endParaRPr lang="en-US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909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group: CGIAR-wide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4916633"/>
              </p:ext>
            </p:extLst>
          </p:nvPr>
        </p:nvGraphicFramePr>
        <p:xfrm>
          <a:off x="0" y="1600200"/>
          <a:ext cx="9144000" cy="6277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8667"/>
                <a:gridCol w="1862667"/>
                <a:gridCol w="1693333"/>
                <a:gridCol w="1439333"/>
              </a:tblGrid>
              <a:tr h="404446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 does 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whom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when?</a:t>
                      </a:r>
                      <a:endParaRPr lang="en-US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dirty="0" smtClean="0"/>
                        <a:t>Report back from </a:t>
                      </a:r>
                      <a:r>
                        <a:rPr lang="en-US" baseline="0" dirty="0" smtClean="0"/>
                        <a:t>IWMI annual research meeting about possible activities and implications through WLE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Simon &amp; IWMI</a:t>
                      </a:r>
                      <a:r>
                        <a:rPr lang="en-US" baseline="0" dirty="0" smtClean="0"/>
                        <a:t> 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IWMI team, Simon Cook, WLE</a:t>
                      </a:r>
                      <a:r>
                        <a:rPr lang="en-US" baseline="0" dirty="0" smtClean="0"/>
                        <a:t> team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</a:t>
                      </a:r>
                      <a:r>
                        <a:rPr lang="en-US" baseline="0" dirty="0" smtClean="0"/>
                        <a:t> meeting mid-Dec.</a:t>
                      </a:r>
                      <a:endParaRPr lang="en-US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dirty="0" smtClean="0"/>
                        <a:t>Report back from 1.2</a:t>
                      </a:r>
                      <a:r>
                        <a:rPr lang="en-US" baseline="0" dirty="0" smtClean="0"/>
                        <a:t> Ibadan meeting about possible activities and implications for NBDC through CRP 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Alan &amp; Kathryn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CRP 1.2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 meeting mid-Dec.</a:t>
                      </a:r>
                      <a:endParaRPr lang="en-US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r>
                        <a:rPr lang="en-US" dirty="0" smtClean="0"/>
                        <a:t>See later for the rest…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Simon</a:t>
                      </a:r>
                      <a:r>
                        <a:rPr lang="en-US" baseline="0" dirty="0" smtClean="0"/>
                        <a:t> and Alan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4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1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436</Words>
  <Application>Microsoft Office PowerPoint</Application>
  <PresentationFormat>On-screen Show (4:3)</PresentationFormat>
  <Paragraphs>96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Integration group</vt:lpstr>
      <vt:lpstr>Integration group:  NBDC (team &amp; research) 1</vt:lpstr>
      <vt:lpstr>Integration group:  NBDC (team &amp; research) 2</vt:lpstr>
      <vt:lpstr>Integration group: Cross-basin/CPWF</vt:lpstr>
      <vt:lpstr>Integration group: CGIAR-wide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 your actor group name here</dc:title>
  <dc:creator>LeBorgne, Ewen (ILRI)</dc:creator>
  <cp:lastModifiedBy>LeBorgne, Ewen (ILRI)</cp:lastModifiedBy>
  <cp:revision>57</cp:revision>
  <dcterms:created xsi:type="dcterms:W3CDTF">2012-11-16T05:26:20Z</dcterms:created>
  <dcterms:modified xsi:type="dcterms:W3CDTF">2012-11-16T10:55:19Z</dcterms:modified>
</cp:coreProperties>
</file>